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91" r:id="rId2"/>
    <p:sldMasterId id="2147483804" r:id="rId3"/>
    <p:sldMasterId id="2147483662" r:id="rId4"/>
  </p:sldMasterIdLst>
  <p:notesMasterIdLst>
    <p:notesMasterId r:id="rId29"/>
  </p:notesMasterIdLst>
  <p:handoutMasterIdLst>
    <p:handoutMasterId r:id="rId30"/>
  </p:handoutMasterIdLst>
  <p:sldIdLst>
    <p:sldId id="2569" r:id="rId5"/>
    <p:sldId id="2550" r:id="rId6"/>
    <p:sldId id="2563" r:id="rId7"/>
    <p:sldId id="2564" r:id="rId8"/>
    <p:sldId id="2565" r:id="rId9"/>
    <p:sldId id="2566" r:id="rId10"/>
    <p:sldId id="260" r:id="rId11"/>
    <p:sldId id="2567" r:id="rId12"/>
    <p:sldId id="2568" r:id="rId13"/>
    <p:sldId id="2551" r:id="rId14"/>
    <p:sldId id="2553" r:id="rId15"/>
    <p:sldId id="2554" r:id="rId16"/>
    <p:sldId id="2555" r:id="rId17"/>
    <p:sldId id="2556" r:id="rId18"/>
    <p:sldId id="2552" r:id="rId19"/>
    <p:sldId id="256" r:id="rId20"/>
    <p:sldId id="257" r:id="rId21"/>
    <p:sldId id="2557" r:id="rId22"/>
    <p:sldId id="259" r:id="rId23"/>
    <p:sldId id="2558" r:id="rId24"/>
    <p:sldId id="2559" r:id="rId25"/>
    <p:sldId id="2560" r:id="rId26"/>
    <p:sldId id="2562" r:id="rId27"/>
    <p:sldId id="2561" r:id="rId28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490"/>
    <a:srgbClr val="C5AE76"/>
    <a:srgbClr val="C11F2F"/>
    <a:srgbClr val="83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4B15A48E-F7AD-43EC-AC50-8729FE3865BE}" type="datetimeFigureOut">
              <a:rPr lang="en-US" smtClean="0"/>
              <a:t>5/30/2023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E955F854-E2CE-6F4E-A0CF-CB175674CF4C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C5AE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solidFill>
            <a:srgbClr val="C5AE7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11656" y="5596959"/>
            <a:ext cx="1261040" cy="1261040"/>
          </a:xfrm>
          <a:prstGeom prst="triangle">
            <a:avLst/>
          </a:prstGeom>
          <a:pattFill prst="wdUpDiag">
            <a:fgClr>
              <a:schemeClr val="tx1"/>
            </a:fgClr>
            <a:bgClr>
              <a:srgbClr val="C5AE7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443970" y="8197"/>
            <a:ext cx="519337" cy="519337"/>
          </a:xfrm>
          <a:prstGeom prst="triangle">
            <a:avLst/>
          </a:prstGeom>
          <a:pattFill prst="wdDnDiag">
            <a:fgClr>
              <a:schemeClr val="tx1"/>
            </a:fgClr>
            <a:bgClr>
              <a:srgbClr val="C5AE7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67667"/>
            <a:ext cx="519337" cy="519337"/>
          </a:xfrm>
          <a:prstGeom prst="triangle">
            <a:avLst/>
          </a:prstGeom>
          <a:pattFill prst="wdDnDiag">
            <a:fgClr>
              <a:schemeClr val="tx1"/>
            </a:fgClr>
            <a:bgClr>
              <a:srgbClr val="C5AE7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pattFill prst="wdDnDiag">
            <a:fgClr>
              <a:schemeClr val="tx1"/>
            </a:fgClr>
            <a:bgClr>
              <a:srgbClr val="C5AE7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07D8-4F32-49F3-AF93-DF0B9D617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013A7-7D49-46CE-BDED-B90D76369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2CA84-2326-4375-AD6D-9F9A3016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50D5-DA4B-4103-A990-9C45965A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B6151-A77F-41BE-BFDC-9DC7E3EC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BB1D-E69C-432F-AF4D-7ECDF851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08B20-6578-418A-B81F-FC74D84EF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817FC-86E3-41FB-B6FE-0E10D430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5A128-7EB9-4DC4-A777-FDA1D32B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2210D-542C-475E-8FFB-6AF40E54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85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4DF6-72CC-4ABB-9CDB-56BD969B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EF6B-90EF-4915-8ACE-DAE26ECC2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A8B66-8B0E-4FEB-91F5-1794F462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EDD10-26BA-4B3B-A8D4-526A8338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05D5-C725-404B-B1B9-DDB3999C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5E94-51D1-4748-81DA-08917176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4A30-9B71-44C8-B52E-31B88626D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C7060-CBEE-4F48-9170-558818238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22782-B59C-46BC-BFB0-FC25A912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B2AA8-ABF2-4EDF-ABE9-99CBD708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94B51-F11C-4344-B08C-4A53CC7D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D6E9-274B-49C5-85D4-C764B9B3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29978-6EE2-47FE-ADC7-F549B4196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457E6-7937-4E78-A81C-42EC63A22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18D4E-FB9E-430B-A4E0-E8B9A9465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3D2AE-FB71-47E0-AADE-41EE0CBE2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34DEC-7D24-45EE-818C-A937AAC0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AB231-89D8-44AF-A587-A37B5C80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2DEA5-B251-4F49-94B7-A60E48DE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33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BEF4-8701-4146-BB8C-61859DBE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FF4BD-C896-4889-A9B9-862C8232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CE6C1-E76D-453C-90E1-62395C7D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DEE75-03B1-4047-8937-731F7AFD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A3A30-2020-4253-9558-3B4E7CD6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AF1BF-9D1D-4F2B-B569-1A113AEF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5D798-3172-4AC0-9609-D8D248AD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80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9D08-E313-46BA-A779-64BA3F34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BAC7-8524-4C49-AF32-72DB98D97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0735E-3F3C-4434-B86B-8286D54C2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55BC-C911-4F89-8720-BE9D6BBA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F02C0-087F-4B74-9A5A-96BDF1B3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7742C-AD6F-4221-98FB-EA15A9F8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2E61-F98F-44CF-B24E-4162BC4D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6CD88B-C304-44DA-8CE7-7978D9790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B31FC-159C-48D7-987A-55EC3B9E4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0725D-08C5-47A5-99DE-358E6F8D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2285C-C69F-4458-97EC-6CB7E5F7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A25B7-BE66-4398-8255-10B6E465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68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8241-2CB3-408E-82B8-4D39E5BB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7422F-BC45-48B5-A991-25EBD28C2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41D9A-86DF-4B51-A901-4588809D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1D6A1-3212-4D87-A100-7699661D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F7FCF-7344-42A0-9654-D6D90316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9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20834-BB78-421E-A5B9-853015843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C61E6-39CB-4E2B-9461-E775F2BFA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42933-AC28-416B-8BBF-53C5DE77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CDA0-ACD5-4680-B21D-436D39B2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A0E82-7B25-4750-9076-9E7ED0E4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5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F578C-628A-42BF-9D49-B7D47A583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773F7-ADBB-4ED6-8B5A-325112519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D08C9-83A7-47E8-9231-DDE982E6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CA4F0-EEBA-41CD-8A9C-335937E0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C02F7-C9B4-4617-8ABA-536C6D0A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39924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6C3D-2B79-4EE8-A388-BA213C1A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6003C-0D76-4C47-A1EB-D26B08D5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8DFB1-359E-45F4-B2C3-26D74B2C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7BD6E-9815-4597-A0B9-81AA2847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65F7-1ACC-42AA-8378-653F437E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65822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1A42-53BD-4510-81A3-9B16ADC4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BB45-BDB9-48C5-9F31-B0DFCF435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46E3D-19DF-4848-BD8B-98327FC7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FD0C-7864-4092-9253-C77216DD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9673B-7D10-4E2B-AA58-8D0D84CF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2507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D40E-B7BA-4A02-A2FA-5579C173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25E5-E761-4AC3-96E2-66E0F7CF3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7288-141B-43E3-9A86-C533A61D3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9167-F016-4CB3-BD10-32BFF6F1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F650C-BAA3-48E6-9315-E1D53110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B95D9-EBE7-4D5B-8DE6-1A5ED800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34988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DED-880C-4480-A2B0-9BDF11DB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DE513-A8A6-4451-B616-A59DE8C2B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52C2B-E592-486E-923B-0BBDB72F5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7363D-D4CF-4CC8-9C09-0EA1A9199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ADD4D-D906-4033-8DC9-56B74911F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6367D-A084-45E7-8943-16A8780F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88BA6-BC8E-40A9-B595-58B7D27D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E4D0B-05A6-44D2-8369-8A04B12B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41043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A9DE-D52F-4C35-8BE3-CF80F154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93482-3E93-47E6-B2AD-28B439BF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0038F-2803-43CA-9DCB-85204DEB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F8314-6226-4107-83FD-75FB0401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9238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79302-A67A-4D70-9973-1B6B47C0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81B92-C5AE-496A-A0E9-929AD882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D953-CBA7-4C75-B828-2BF273EA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84142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593A-C25D-46A2-98C8-CC1D0F95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F68C3-3664-48AC-8176-19750C33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B580-D5D0-4B87-BEAE-74A47051E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C3311-C0DC-43A6-9E37-8ED97789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8E6EF-548E-4C8C-BA3A-F0DA75DA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20601-1FFC-41BE-9D3F-4BD52000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11735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8959-CF9B-4AC9-823B-F9AB1DD0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6EF14-FBCD-4DB6-AA0C-C2867A110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68B89-050C-4D7A-8799-D6306C4BD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B05DB-A7D5-412A-B5DB-6A9B90A2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4688C-65AC-4BE3-BD44-DEA67A9C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A1E0A-6B3C-49EA-9911-340FF1E4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05914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9F90-CEDD-4712-8351-0D1946FC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A0B8E-1AA4-4949-97CD-2AB072A6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830DF-5683-4A95-A962-FAFE2EBB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94904-E513-4E00-BC9E-7BEF2E2D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5585-6FEC-4FB4-86D6-0C6B6614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8460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E8DF1-0DC0-4CD2-A3C9-C1B80600D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718A0-6432-49BB-9796-C5D8B3F9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01A02-1C7C-4E8E-8FCE-D0143503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E463-99C5-468D-9448-2F3DE259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0FC0D-6361-43DB-B449-AD391DBE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54601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036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9FF8B-6B4B-4B40-89B3-C972CCCD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43E6C-4679-49F0-9E51-0EEB82561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A032B-7DC1-4731-8916-BF3DF738F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2B4C-6A00-4D58-8D53-8E886A44DD5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B5F44-5E1A-4278-9B51-7DA0740ED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466C6-0AB7-4208-BD6A-CD7156B83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6320B-FF94-47A4-9C17-784E88A8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0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F87FE2-30DB-48A0-B91D-89B43AADFC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88924" y="1610919"/>
            <a:ext cx="4045753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91379" y="2019300"/>
            <a:ext cx="7692887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(3-5): حل معادلات على الصورة أ س + ب = جـ ، أ ≠ 0 "الحصة الأولى"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AEF1AC3-704F-1389-8DD1-6CBCF35E0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969" y="234161"/>
            <a:ext cx="1635704" cy="11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AD508E16-1141-EB1B-E2A6-C86BA85C43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5" b="39215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D4CCE-675E-6607-0F49-E90C09019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50" b="37225"/>
          <a:stretch/>
        </p:blipFill>
        <p:spPr>
          <a:xfrm>
            <a:off x="557304" y="3597965"/>
            <a:ext cx="11077392" cy="18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5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0">
            <a:extLst>
              <a:ext uri="{FF2B5EF4-FFF2-40B4-BE49-F238E27FC236}">
                <a16:creationId xmlns:a16="http://schemas.microsoft.com/office/drawing/2014/main" id="{7EA2F5CC-F708-F49E-B65F-DBB4C2D42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3" t="5180" r="3910" b="5618"/>
          <a:stretch/>
        </p:blipFill>
        <p:spPr>
          <a:xfrm>
            <a:off x="2160104" y="591168"/>
            <a:ext cx="7981775" cy="567566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A3F6BC4-FE96-D769-5F92-5D8C7053C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3" t="6296" r="33412" b="6824"/>
          <a:stretch/>
        </p:blipFill>
        <p:spPr bwMode="auto">
          <a:xfrm>
            <a:off x="5401969" y="3966567"/>
            <a:ext cx="1312523" cy="23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64A9F13-C904-2B15-EBE2-D57EB8DE3300}"/>
              </a:ext>
            </a:extLst>
          </p:cNvPr>
          <p:cNvGrpSpPr/>
          <p:nvPr/>
        </p:nvGrpSpPr>
        <p:grpSpPr>
          <a:xfrm>
            <a:off x="7755586" y="5479005"/>
            <a:ext cx="1804939" cy="584775"/>
            <a:chOff x="7755586" y="5479005"/>
            <a:chExt cx="1804939" cy="584775"/>
          </a:xfrm>
        </p:grpSpPr>
        <p:pic>
          <p:nvPicPr>
            <p:cNvPr id="13" name="صورة 9">
              <a:extLst>
                <a:ext uri="{FF2B5EF4-FFF2-40B4-BE49-F238E27FC236}">
                  <a16:creationId xmlns:a16="http://schemas.microsoft.com/office/drawing/2014/main" id="{646A323A-144D-AF38-69AF-44DD71574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5586" y="5515840"/>
              <a:ext cx="546829" cy="547940"/>
            </a:xfrm>
            <a:prstGeom prst="ellipse">
              <a:avLst/>
            </a:prstGeom>
            <a:ln w="381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مربع نص 11">
              <a:extLst>
                <a:ext uri="{FF2B5EF4-FFF2-40B4-BE49-F238E27FC236}">
                  <a16:creationId xmlns:a16="http://schemas.microsoft.com/office/drawing/2014/main" id="{5CEC79E1-48EB-C6C6-86D7-5D70CE7F88DB}"/>
                </a:ext>
              </a:extLst>
            </p:cNvPr>
            <p:cNvSpPr txBox="1"/>
            <p:nvPr/>
          </p:nvSpPr>
          <p:spPr>
            <a:xfrm>
              <a:off x="8503408" y="5479005"/>
              <a:ext cx="10571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ln w="1905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wkab Mono" panose="00000509000000000000" pitchFamily="49" charset="-78"/>
                </a:rPr>
                <a:t>الجمع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3A2422-CDA1-C860-B9A7-CFBE2FB6A523}"/>
              </a:ext>
            </a:extLst>
          </p:cNvPr>
          <p:cNvGrpSpPr/>
          <p:nvPr/>
        </p:nvGrpSpPr>
        <p:grpSpPr>
          <a:xfrm>
            <a:off x="7303223" y="3437801"/>
            <a:ext cx="1953203" cy="605493"/>
            <a:chOff x="7303223" y="3437801"/>
            <a:chExt cx="1953203" cy="605493"/>
          </a:xfrm>
        </p:grpSpPr>
        <p:pic>
          <p:nvPicPr>
            <p:cNvPr id="12" name="صورة 8">
              <a:extLst>
                <a:ext uri="{FF2B5EF4-FFF2-40B4-BE49-F238E27FC236}">
                  <a16:creationId xmlns:a16="http://schemas.microsoft.com/office/drawing/2014/main" id="{48FF3613-20F7-EF64-EB78-2F4AE5056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03223" y="3437801"/>
              <a:ext cx="565006" cy="565006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مربع نص 13">
              <a:extLst>
                <a:ext uri="{FF2B5EF4-FFF2-40B4-BE49-F238E27FC236}">
                  <a16:creationId xmlns:a16="http://schemas.microsoft.com/office/drawing/2014/main" id="{96C5A4A5-C7EA-5624-54BB-7028723B4B36}"/>
                </a:ext>
              </a:extLst>
            </p:cNvPr>
            <p:cNvSpPr txBox="1"/>
            <p:nvPr/>
          </p:nvSpPr>
          <p:spPr>
            <a:xfrm>
              <a:off x="8110661" y="3458519"/>
              <a:ext cx="114576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ln w="19050">
                    <a:noFill/>
                  </a:ln>
                  <a:solidFill>
                    <a:schemeClr val="tx2"/>
                  </a:solidFill>
                  <a:latin typeface="Kawkab Mono" panose="00000509000000000000" pitchFamily="49" charset="-78"/>
                </a:rPr>
                <a:t>الضرب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BD0364-AB78-6FDC-78C3-05D67238E620}"/>
              </a:ext>
            </a:extLst>
          </p:cNvPr>
          <p:cNvGrpSpPr/>
          <p:nvPr/>
        </p:nvGrpSpPr>
        <p:grpSpPr>
          <a:xfrm>
            <a:off x="3171153" y="3429000"/>
            <a:ext cx="1745778" cy="612650"/>
            <a:chOff x="3171153" y="3429000"/>
            <a:chExt cx="1745778" cy="612650"/>
          </a:xfrm>
        </p:grpSpPr>
        <p:pic>
          <p:nvPicPr>
            <p:cNvPr id="11" name="صورة 7">
              <a:extLst>
                <a:ext uri="{FF2B5EF4-FFF2-40B4-BE49-F238E27FC236}">
                  <a16:creationId xmlns:a16="http://schemas.microsoft.com/office/drawing/2014/main" id="{7F9438DE-1967-E419-DEAC-3B829C341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2846" y="3429000"/>
              <a:ext cx="594085" cy="592881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مربع نص 14">
              <a:extLst>
                <a:ext uri="{FF2B5EF4-FFF2-40B4-BE49-F238E27FC236}">
                  <a16:creationId xmlns:a16="http://schemas.microsoft.com/office/drawing/2014/main" id="{207733B3-F123-0575-BDAA-A016F3DB9BD4}"/>
                </a:ext>
              </a:extLst>
            </p:cNvPr>
            <p:cNvSpPr txBox="1"/>
            <p:nvPr/>
          </p:nvSpPr>
          <p:spPr>
            <a:xfrm>
              <a:off x="3171153" y="3456875"/>
              <a:ext cx="11605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ln w="19050">
                    <a:noFill/>
                  </a:ln>
                  <a:solidFill>
                    <a:schemeClr val="tx2"/>
                  </a:solidFill>
                  <a:latin typeface="Kawkab Mono" panose="00000509000000000000" pitchFamily="49" charset="-78"/>
                </a:rPr>
                <a:t>القسمة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343DCA-6BC4-EF27-7619-3A550691AAAA}"/>
              </a:ext>
            </a:extLst>
          </p:cNvPr>
          <p:cNvGrpSpPr/>
          <p:nvPr/>
        </p:nvGrpSpPr>
        <p:grpSpPr>
          <a:xfrm>
            <a:off x="2797392" y="5497979"/>
            <a:ext cx="1663974" cy="594083"/>
            <a:chOff x="2797392" y="5497979"/>
            <a:chExt cx="1663974" cy="594083"/>
          </a:xfrm>
        </p:grpSpPr>
        <p:pic>
          <p:nvPicPr>
            <p:cNvPr id="14" name="صورة 10">
              <a:extLst>
                <a:ext uri="{FF2B5EF4-FFF2-40B4-BE49-F238E27FC236}">
                  <a16:creationId xmlns:a16="http://schemas.microsoft.com/office/drawing/2014/main" id="{553BF153-D67E-4725-49BC-4FDC5903A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14537" y="5497979"/>
              <a:ext cx="546829" cy="546829"/>
            </a:xfrm>
            <a:prstGeom prst="ellipse">
              <a:avLst/>
            </a:prstGeom>
            <a:ln w="381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مربع نص 22">
              <a:extLst>
                <a:ext uri="{FF2B5EF4-FFF2-40B4-BE49-F238E27FC236}">
                  <a16:creationId xmlns:a16="http://schemas.microsoft.com/office/drawing/2014/main" id="{50B3C1A6-21D0-E17B-FB86-A08209004DDC}"/>
                </a:ext>
              </a:extLst>
            </p:cNvPr>
            <p:cNvSpPr txBox="1"/>
            <p:nvPr/>
          </p:nvSpPr>
          <p:spPr>
            <a:xfrm>
              <a:off x="2797392" y="5507287"/>
              <a:ext cx="10104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ln w="19050">
                    <a:noFill/>
                  </a:ln>
                  <a:solidFill>
                    <a:schemeClr val="bg1"/>
                  </a:solidFill>
                  <a:latin typeface="Kawkab Mono" panose="00000509000000000000" pitchFamily="49" charset="-78"/>
                </a:rPr>
                <a:t>الطرح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0182 -0.263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A8D3B-1C6C-BFB4-BD2F-C99ECDD9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41" y="876300"/>
            <a:ext cx="10840278" cy="510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ABBEB2-B75F-6DD9-2BDD-A8E00DBB79F8}"/>
              </a:ext>
            </a:extLst>
          </p:cNvPr>
          <p:cNvSpPr txBox="1"/>
          <p:nvPr/>
        </p:nvSpPr>
        <p:spPr>
          <a:xfrm>
            <a:off x="655981" y="992810"/>
            <a:ext cx="2239618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صفحة 132</a:t>
            </a:r>
          </a:p>
        </p:txBody>
      </p:sp>
    </p:spTree>
    <p:extLst>
      <p:ext uri="{BB962C8B-B14F-4D97-AF65-F5344CB8AC3E}">
        <p14:creationId xmlns:p14="http://schemas.microsoft.com/office/powerpoint/2010/main" val="3143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AAA955-2CF7-B827-82CC-289EDCB40FB9}"/>
              </a:ext>
            </a:extLst>
          </p:cNvPr>
          <p:cNvSpPr txBox="1"/>
          <p:nvPr/>
        </p:nvSpPr>
        <p:spPr>
          <a:xfrm>
            <a:off x="8984973" y="752568"/>
            <a:ext cx="1033668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B9462-9966-32D2-A39D-DBC54ABD2B22}"/>
              </a:ext>
            </a:extLst>
          </p:cNvPr>
          <p:cNvSpPr txBox="1"/>
          <p:nvPr/>
        </p:nvSpPr>
        <p:spPr>
          <a:xfrm>
            <a:off x="9693963" y="851959"/>
            <a:ext cx="1033668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AF428-B494-E270-0EF1-1BD72C6BEB87}"/>
              </a:ext>
            </a:extLst>
          </p:cNvPr>
          <p:cNvSpPr txBox="1"/>
          <p:nvPr/>
        </p:nvSpPr>
        <p:spPr>
          <a:xfrm>
            <a:off x="8275983" y="851959"/>
            <a:ext cx="768621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5841E-E64E-3249-718D-2A6E1B5F4527}"/>
              </a:ext>
            </a:extLst>
          </p:cNvPr>
          <p:cNvSpPr txBox="1"/>
          <p:nvPr/>
        </p:nvSpPr>
        <p:spPr>
          <a:xfrm>
            <a:off x="7566993" y="851959"/>
            <a:ext cx="768621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8A2FF-222F-1B2E-2CB2-F5336BB980B4}"/>
              </a:ext>
            </a:extLst>
          </p:cNvPr>
          <p:cNvSpPr txBox="1"/>
          <p:nvPr/>
        </p:nvSpPr>
        <p:spPr>
          <a:xfrm>
            <a:off x="6768551" y="851959"/>
            <a:ext cx="768621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23260-1AB8-F8D4-3154-1B9A786D73DE}"/>
              </a:ext>
            </a:extLst>
          </p:cNvPr>
          <p:cNvSpPr txBox="1"/>
          <p:nvPr/>
        </p:nvSpPr>
        <p:spPr>
          <a:xfrm>
            <a:off x="5970109" y="851959"/>
            <a:ext cx="768621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F5853-E298-542F-E6C8-26C219A9B944}"/>
              </a:ext>
            </a:extLst>
          </p:cNvPr>
          <p:cNvSpPr txBox="1"/>
          <p:nvPr/>
        </p:nvSpPr>
        <p:spPr>
          <a:xfrm>
            <a:off x="7565335" y="1536965"/>
            <a:ext cx="139147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00B0F0"/>
                </a:solidFill>
              </a:rPr>
              <a:t>-    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8D487-45FF-8B81-36FA-BBD74AC0D1F3}"/>
              </a:ext>
            </a:extLst>
          </p:cNvPr>
          <p:cNvSpPr txBox="1"/>
          <p:nvPr/>
        </p:nvSpPr>
        <p:spPr>
          <a:xfrm>
            <a:off x="4578633" y="849868"/>
            <a:ext cx="139147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00B0F0"/>
                </a:solidFill>
              </a:rPr>
              <a:t>-    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50AFCA-41B6-B0A0-41B3-817D57FA398F}"/>
              </a:ext>
            </a:extLst>
          </p:cNvPr>
          <p:cNvCxnSpPr/>
          <p:nvPr/>
        </p:nvCxnSpPr>
        <p:spPr>
          <a:xfrm flipH="1">
            <a:off x="7765774" y="682488"/>
            <a:ext cx="1013791" cy="16498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6A6920-A14F-F16C-5749-2081FB0014C5}"/>
              </a:ext>
            </a:extLst>
          </p:cNvPr>
          <p:cNvSpPr txBox="1"/>
          <p:nvPr/>
        </p:nvSpPr>
        <p:spPr>
          <a:xfrm>
            <a:off x="8984973" y="2901075"/>
            <a:ext cx="1033668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CCD47-1B21-EF6C-3CC4-0A20A21A58A2}"/>
              </a:ext>
            </a:extLst>
          </p:cNvPr>
          <p:cNvSpPr txBox="1"/>
          <p:nvPr/>
        </p:nvSpPr>
        <p:spPr>
          <a:xfrm>
            <a:off x="9693963" y="3000466"/>
            <a:ext cx="1033668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E5C96-301D-B28D-BC2A-5D0EBA00FFA7}"/>
              </a:ext>
            </a:extLst>
          </p:cNvPr>
          <p:cNvSpPr txBox="1"/>
          <p:nvPr/>
        </p:nvSpPr>
        <p:spPr>
          <a:xfrm>
            <a:off x="8186537" y="3000466"/>
            <a:ext cx="768621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354E4-043A-2924-8624-26DC93E26B26}"/>
              </a:ext>
            </a:extLst>
          </p:cNvPr>
          <p:cNvSpPr txBox="1"/>
          <p:nvPr/>
        </p:nvSpPr>
        <p:spPr>
          <a:xfrm>
            <a:off x="7388101" y="3000466"/>
            <a:ext cx="768621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6F0C42-05D4-3A5B-D78E-D3FB3C95DCD1}"/>
              </a:ext>
            </a:extLst>
          </p:cNvPr>
          <p:cNvGrpSpPr/>
          <p:nvPr/>
        </p:nvGrpSpPr>
        <p:grpSpPr>
          <a:xfrm>
            <a:off x="9690652" y="3716092"/>
            <a:ext cx="1033668" cy="923330"/>
            <a:chOff x="7553737" y="3755848"/>
            <a:chExt cx="1033668" cy="92333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FF06D6-B5D7-3B43-C8E9-7ED620DDBC7D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CFBA77-5A0B-30A4-07B6-2C708517514C}"/>
                </a:ext>
              </a:extLst>
            </p:cNvPr>
            <p:cNvSpPr txBox="1"/>
            <p:nvPr/>
          </p:nvSpPr>
          <p:spPr>
            <a:xfrm>
              <a:off x="7553737" y="3755848"/>
              <a:ext cx="1033668" cy="92333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5400" b="1" dirty="0">
                  <a:solidFill>
                    <a:srgbClr val="00B0F0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EB9612-2CF1-E2BD-4A02-72869AF8589E}"/>
              </a:ext>
            </a:extLst>
          </p:cNvPr>
          <p:cNvGrpSpPr/>
          <p:nvPr/>
        </p:nvGrpSpPr>
        <p:grpSpPr>
          <a:xfrm>
            <a:off x="7255578" y="3751518"/>
            <a:ext cx="1033668" cy="923330"/>
            <a:chOff x="7553737" y="3755848"/>
            <a:chExt cx="1033668" cy="92333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BFEBCD-7CC5-8E1C-0CF8-D07997BEEDF6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15F700-46EC-841D-A7B1-BC6054227A5C}"/>
                </a:ext>
              </a:extLst>
            </p:cNvPr>
            <p:cNvSpPr txBox="1"/>
            <p:nvPr/>
          </p:nvSpPr>
          <p:spPr>
            <a:xfrm>
              <a:off x="7553737" y="3755848"/>
              <a:ext cx="1033668" cy="92333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5400" b="1" dirty="0">
                  <a:solidFill>
                    <a:srgbClr val="00B0F0"/>
                  </a:solidFill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EA9EE80-8993-4D09-90A3-44AC036B6FEC}"/>
              </a:ext>
            </a:extLst>
          </p:cNvPr>
          <p:cNvSpPr txBox="1"/>
          <p:nvPr/>
        </p:nvSpPr>
        <p:spPr>
          <a:xfrm>
            <a:off x="8975042" y="5016237"/>
            <a:ext cx="1033668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8F888-04B3-D338-4889-DD0150400679}"/>
              </a:ext>
            </a:extLst>
          </p:cNvPr>
          <p:cNvSpPr txBox="1"/>
          <p:nvPr/>
        </p:nvSpPr>
        <p:spPr>
          <a:xfrm>
            <a:off x="8176606" y="5115628"/>
            <a:ext cx="768621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5FA868-94D8-C122-CCF5-28ECC9257BAD}"/>
              </a:ext>
            </a:extLst>
          </p:cNvPr>
          <p:cNvSpPr txBox="1"/>
          <p:nvPr/>
        </p:nvSpPr>
        <p:spPr>
          <a:xfrm>
            <a:off x="7378170" y="5115628"/>
            <a:ext cx="768621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81DD73-698D-E0E0-F744-4A0C5B21FC52}"/>
              </a:ext>
            </a:extLst>
          </p:cNvPr>
          <p:cNvSpPr/>
          <p:nvPr/>
        </p:nvSpPr>
        <p:spPr>
          <a:xfrm>
            <a:off x="7378170" y="5115628"/>
            <a:ext cx="2507951" cy="850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623791-861B-E15D-D44C-D3303A45D7AE}"/>
              </a:ext>
            </a:extLst>
          </p:cNvPr>
          <p:cNvCxnSpPr>
            <a:cxnSpLocks/>
          </p:cNvCxnSpPr>
          <p:nvPr/>
        </p:nvCxnSpPr>
        <p:spPr>
          <a:xfrm flipH="1">
            <a:off x="9898538" y="3040503"/>
            <a:ext cx="551625" cy="14113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8F7D6259-04AF-2C9A-A69B-4DFA0CA71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50" y="1321117"/>
            <a:ext cx="3436975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26" grpId="0"/>
      <p:bldP spid="27" grpId="0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A4B39A-0FD6-59A0-74FC-F6B7BECE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43" y="717642"/>
            <a:ext cx="9137314" cy="5422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DAF71-BF40-5A56-F4D8-74A7C439874F}"/>
              </a:ext>
            </a:extLst>
          </p:cNvPr>
          <p:cNvSpPr txBox="1"/>
          <p:nvPr/>
        </p:nvSpPr>
        <p:spPr>
          <a:xfrm>
            <a:off x="655981" y="992810"/>
            <a:ext cx="2239618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صفحة 133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080A3F-ADA3-9266-F820-24906066A0A3}"/>
              </a:ext>
            </a:extLst>
          </p:cNvPr>
          <p:cNvSpPr txBox="1"/>
          <p:nvPr/>
        </p:nvSpPr>
        <p:spPr>
          <a:xfrm>
            <a:off x="8077199" y="2453889"/>
            <a:ext cx="357503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B41D20-E5B0-8D24-D657-828AA45BD0AD}"/>
              </a:ext>
            </a:extLst>
          </p:cNvPr>
          <p:cNvSpPr txBox="1"/>
          <p:nvPr/>
        </p:nvSpPr>
        <p:spPr>
          <a:xfrm>
            <a:off x="6373090" y="2453888"/>
            <a:ext cx="357503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B0EC0-AC25-8DC4-04F8-8217957CBA1D}"/>
              </a:ext>
            </a:extLst>
          </p:cNvPr>
          <p:cNvSpPr txBox="1"/>
          <p:nvPr/>
        </p:nvSpPr>
        <p:spPr>
          <a:xfrm>
            <a:off x="7890165" y="3051206"/>
            <a:ext cx="72736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- 8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43C745-2B86-609B-4888-F6A9691EDA19}"/>
              </a:ext>
            </a:extLst>
          </p:cNvPr>
          <p:cNvSpPr txBox="1"/>
          <p:nvPr/>
        </p:nvSpPr>
        <p:spPr>
          <a:xfrm>
            <a:off x="7890165" y="3624469"/>
            <a:ext cx="72736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- 8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615F60-8AE2-C0B3-2559-BDEC2E69CF18}"/>
              </a:ext>
            </a:extLst>
          </p:cNvPr>
          <p:cNvSpPr txBox="1"/>
          <p:nvPr/>
        </p:nvSpPr>
        <p:spPr>
          <a:xfrm>
            <a:off x="7890165" y="4135389"/>
            <a:ext cx="72736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8460F-1936-7BE2-C60C-779DB81D7F15}"/>
              </a:ext>
            </a:extLst>
          </p:cNvPr>
          <p:cNvSpPr txBox="1"/>
          <p:nvPr/>
        </p:nvSpPr>
        <p:spPr>
          <a:xfrm>
            <a:off x="7973293" y="4753152"/>
            <a:ext cx="72736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- 2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D807F-96C9-3571-0634-B4C14732C0A9}"/>
              </a:ext>
            </a:extLst>
          </p:cNvPr>
          <p:cNvSpPr txBox="1"/>
          <p:nvPr/>
        </p:nvSpPr>
        <p:spPr>
          <a:xfrm>
            <a:off x="7890165" y="5361050"/>
            <a:ext cx="72736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- 2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BDC4C-DF5D-05EE-E2F5-A2CB3795C80D}"/>
              </a:ext>
            </a:extLst>
          </p:cNvPr>
          <p:cNvSpPr/>
          <p:nvPr/>
        </p:nvSpPr>
        <p:spPr>
          <a:xfrm>
            <a:off x="1835426" y="2525993"/>
            <a:ext cx="8521148" cy="589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CAB3F0-273C-F41A-6565-3774A9EBD3E4}"/>
              </a:ext>
            </a:extLst>
          </p:cNvPr>
          <p:cNvSpPr/>
          <p:nvPr/>
        </p:nvSpPr>
        <p:spPr>
          <a:xfrm>
            <a:off x="1835426" y="3172577"/>
            <a:ext cx="8521148" cy="589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37251B-4DDB-3C84-EB7B-F5EF7768C9EC}"/>
              </a:ext>
            </a:extLst>
          </p:cNvPr>
          <p:cNvSpPr/>
          <p:nvPr/>
        </p:nvSpPr>
        <p:spPr>
          <a:xfrm>
            <a:off x="1835426" y="3767713"/>
            <a:ext cx="8521148" cy="100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7D4BBC-C9C9-591E-4CE9-81D6E634EEE4}"/>
              </a:ext>
            </a:extLst>
          </p:cNvPr>
          <p:cNvSpPr/>
          <p:nvPr/>
        </p:nvSpPr>
        <p:spPr>
          <a:xfrm>
            <a:off x="1835426" y="4844251"/>
            <a:ext cx="8521148" cy="589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E3A258-14B4-4E43-33C4-8131EDE0062B}"/>
              </a:ext>
            </a:extLst>
          </p:cNvPr>
          <p:cNvSpPr/>
          <p:nvPr/>
        </p:nvSpPr>
        <p:spPr>
          <a:xfrm>
            <a:off x="1835426" y="5458084"/>
            <a:ext cx="8521148" cy="589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933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AD508E16-1141-EB1B-E2A6-C86BA85C43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5" b="39215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7AE45-08F9-C179-074F-8FE781273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18" b="38697"/>
          <a:stretch/>
        </p:blipFill>
        <p:spPr>
          <a:xfrm>
            <a:off x="0" y="3637721"/>
            <a:ext cx="12192000" cy="17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6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327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F32DBF9E-E788-4119-8D79-A1A69C471BEE}"/>
              </a:ext>
            </a:extLst>
          </p:cNvPr>
          <p:cNvSpPr/>
          <p:nvPr/>
        </p:nvSpPr>
        <p:spPr>
          <a:xfrm>
            <a:off x="5088835" y="516835"/>
            <a:ext cx="2020955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3DC73DF8-D92A-40D7-AAB9-C8995BC7E78E}"/>
              </a:ext>
            </a:extLst>
          </p:cNvPr>
          <p:cNvSpPr/>
          <p:nvPr/>
        </p:nvSpPr>
        <p:spPr>
          <a:xfrm>
            <a:off x="877957" y="3849757"/>
            <a:ext cx="1961320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FCFB6382-97D5-4240-B8BB-F183C2444477}"/>
              </a:ext>
            </a:extLst>
          </p:cNvPr>
          <p:cNvSpPr/>
          <p:nvPr/>
        </p:nvSpPr>
        <p:spPr>
          <a:xfrm>
            <a:off x="877957" y="516835"/>
            <a:ext cx="1961320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1D98B26D-9BB3-4ACE-9799-CBFB12D258C4}"/>
              </a:ext>
            </a:extLst>
          </p:cNvPr>
          <p:cNvSpPr/>
          <p:nvPr/>
        </p:nvSpPr>
        <p:spPr>
          <a:xfrm>
            <a:off x="5088835" y="3849757"/>
            <a:ext cx="2020955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DD487351-022F-4B98-B91E-E571DF105F8A}"/>
              </a:ext>
            </a:extLst>
          </p:cNvPr>
          <p:cNvSpPr/>
          <p:nvPr/>
        </p:nvSpPr>
        <p:spPr>
          <a:xfrm>
            <a:off x="9064488" y="516835"/>
            <a:ext cx="2020956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701576FA-FBA0-48F8-9DE7-DBD5B26EE0DA}"/>
              </a:ext>
            </a:extLst>
          </p:cNvPr>
          <p:cNvSpPr/>
          <p:nvPr/>
        </p:nvSpPr>
        <p:spPr>
          <a:xfrm>
            <a:off x="9163878" y="3849757"/>
            <a:ext cx="1921566" cy="2126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898D2-A3D4-214E-8B02-78E75E3DBFB1}"/>
              </a:ext>
            </a:extLst>
          </p:cNvPr>
          <p:cNvSpPr/>
          <p:nvPr/>
        </p:nvSpPr>
        <p:spPr>
          <a:xfrm>
            <a:off x="46383" y="6652591"/>
            <a:ext cx="1179443" cy="205409"/>
          </a:xfrm>
          <a:prstGeom prst="rect">
            <a:avLst/>
          </a:prstGeom>
          <a:solidFill>
            <a:srgbClr val="8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F6B69D-A30A-E4B2-111F-A796976CE5F6}"/>
              </a:ext>
            </a:extLst>
          </p:cNvPr>
          <p:cNvSpPr/>
          <p:nvPr/>
        </p:nvSpPr>
        <p:spPr>
          <a:xfrm>
            <a:off x="8726556" y="3849757"/>
            <a:ext cx="2895600" cy="2537791"/>
          </a:xfrm>
          <a:prstGeom prst="rect">
            <a:avLst/>
          </a:prstGeom>
          <a:solidFill>
            <a:srgbClr val="8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KW" sz="5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اختاري نافذة ليظهر سؤال</a:t>
            </a:r>
          </a:p>
        </p:txBody>
      </p:sp>
    </p:spTree>
    <p:extLst>
      <p:ext uri="{BB962C8B-B14F-4D97-AF65-F5344CB8AC3E}">
        <p14:creationId xmlns:p14="http://schemas.microsoft.com/office/powerpoint/2010/main" val="96706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216ED7-9C9B-41DA-B399-9C81FA40C7A3}"/>
              </a:ext>
            </a:extLst>
          </p:cNvPr>
          <p:cNvSpPr txBox="1"/>
          <p:nvPr/>
        </p:nvSpPr>
        <p:spPr>
          <a:xfrm>
            <a:off x="3705087" y="720035"/>
            <a:ext cx="427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التالية: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2BF514-ADC0-2D95-0BE8-6F52AE165EAC}"/>
              </a:ext>
            </a:extLst>
          </p:cNvPr>
          <p:cNvSpPr/>
          <p:nvPr/>
        </p:nvSpPr>
        <p:spPr>
          <a:xfrm>
            <a:off x="13253" y="6652591"/>
            <a:ext cx="1179443" cy="205409"/>
          </a:xfrm>
          <a:prstGeom prst="rect">
            <a:avLst/>
          </a:prstGeom>
          <a:solidFill>
            <a:srgbClr val="8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4" name="Picture 3" descr="Letter&#10;&#10;Description automatically generated">
            <a:extLst>
              <a:ext uri="{FF2B5EF4-FFF2-40B4-BE49-F238E27FC236}">
                <a16:creationId xmlns:a16="http://schemas.microsoft.com/office/drawing/2014/main" id="{781B2923-0C7D-45A7-A848-33A044612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983" r="2371" b="54186"/>
          <a:stretch/>
        </p:blipFill>
        <p:spPr>
          <a:xfrm>
            <a:off x="3425687" y="2163417"/>
            <a:ext cx="4771335" cy="1845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6410A-40D9-8047-5183-341331240B8C}"/>
              </a:ext>
            </a:extLst>
          </p:cNvPr>
          <p:cNvSpPr txBox="1"/>
          <p:nvPr/>
        </p:nvSpPr>
        <p:spPr>
          <a:xfrm>
            <a:off x="6380922" y="2086473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F5FAD-22EB-D053-B7E2-E752D2B2A8AE}"/>
              </a:ext>
            </a:extLst>
          </p:cNvPr>
          <p:cNvSpPr txBox="1"/>
          <p:nvPr/>
        </p:nvSpPr>
        <p:spPr>
          <a:xfrm>
            <a:off x="5208104" y="2417778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0E0EA9-3741-A80C-4AE2-08D3ED706493}"/>
              </a:ext>
            </a:extLst>
          </p:cNvPr>
          <p:cNvCxnSpPr/>
          <p:nvPr/>
        </p:nvCxnSpPr>
        <p:spPr>
          <a:xfrm flipH="1">
            <a:off x="6606209" y="2086473"/>
            <a:ext cx="437321" cy="769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FE91CD1-ECBD-4A53-CE97-99130B405BFC}"/>
              </a:ext>
            </a:extLst>
          </p:cNvPr>
          <p:cNvSpPr txBox="1"/>
          <p:nvPr/>
        </p:nvSpPr>
        <p:spPr>
          <a:xfrm>
            <a:off x="5406888" y="2883453"/>
            <a:ext cx="224624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3 س = 12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A816F-5077-AC11-6B83-6CF8C8EE9DD2}"/>
              </a:ext>
            </a:extLst>
          </p:cNvPr>
          <p:cNvGrpSpPr/>
          <p:nvPr/>
        </p:nvGrpSpPr>
        <p:grpSpPr>
          <a:xfrm>
            <a:off x="7025894" y="3487770"/>
            <a:ext cx="612000" cy="741105"/>
            <a:chOff x="7629941" y="3791274"/>
            <a:chExt cx="901144" cy="74110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D41063-870E-0833-800D-9513EDA2CFF1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67188E-0214-A68B-7034-7A86E61F6BF4}"/>
                </a:ext>
              </a:extLst>
            </p:cNvPr>
            <p:cNvSpPr txBox="1"/>
            <p:nvPr/>
          </p:nvSpPr>
          <p:spPr>
            <a:xfrm>
              <a:off x="7629941" y="3824493"/>
              <a:ext cx="901144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CFFDD9-E5F7-4FCE-E243-0798C9DBF415}"/>
              </a:ext>
            </a:extLst>
          </p:cNvPr>
          <p:cNvGrpSpPr/>
          <p:nvPr/>
        </p:nvGrpSpPr>
        <p:grpSpPr>
          <a:xfrm>
            <a:off x="5630973" y="3520989"/>
            <a:ext cx="612000" cy="741105"/>
            <a:chOff x="7629941" y="3791274"/>
            <a:chExt cx="901144" cy="74110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9098527-F933-23FA-02F6-4A87DD626F60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C1C6E3-8D2F-FF5E-6C00-8B7B55EDE055}"/>
                </a:ext>
              </a:extLst>
            </p:cNvPr>
            <p:cNvSpPr txBox="1"/>
            <p:nvPr/>
          </p:nvSpPr>
          <p:spPr>
            <a:xfrm>
              <a:off x="7629941" y="3824493"/>
              <a:ext cx="901144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8F112EA-CA6B-705B-926E-01BEB01781ED}"/>
              </a:ext>
            </a:extLst>
          </p:cNvPr>
          <p:cNvSpPr/>
          <p:nvPr/>
        </p:nvSpPr>
        <p:spPr>
          <a:xfrm>
            <a:off x="3485322" y="2940998"/>
            <a:ext cx="172278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س = 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9626FD-EFF3-AC64-5E39-15CC3D8C2DE1}"/>
              </a:ext>
            </a:extLst>
          </p:cNvPr>
          <p:cNvCxnSpPr>
            <a:cxnSpLocks/>
          </p:cNvCxnSpPr>
          <p:nvPr/>
        </p:nvCxnSpPr>
        <p:spPr>
          <a:xfrm flipH="1">
            <a:off x="7109791" y="2940998"/>
            <a:ext cx="417444" cy="1144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7C8331-7913-6732-4F00-D7101E8E82FC}"/>
              </a:ext>
            </a:extLst>
          </p:cNvPr>
          <p:cNvSpPr/>
          <p:nvPr/>
        </p:nvSpPr>
        <p:spPr>
          <a:xfrm>
            <a:off x="13253" y="6652591"/>
            <a:ext cx="1179443" cy="205409"/>
          </a:xfrm>
          <a:prstGeom prst="rect">
            <a:avLst/>
          </a:prstGeom>
          <a:solidFill>
            <a:srgbClr val="8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2E296-BFEA-D51B-3097-724178D83034}"/>
              </a:ext>
            </a:extLst>
          </p:cNvPr>
          <p:cNvSpPr txBox="1"/>
          <p:nvPr/>
        </p:nvSpPr>
        <p:spPr>
          <a:xfrm>
            <a:off x="3764169" y="800890"/>
            <a:ext cx="427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التالية: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 descr="Letter&#10;&#10;Description automatically generated">
            <a:extLst>
              <a:ext uri="{FF2B5EF4-FFF2-40B4-BE49-F238E27FC236}">
                <a16:creationId xmlns:a16="http://schemas.microsoft.com/office/drawing/2014/main" id="{9B3510A8-C5EE-E92B-C99B-B2BD77605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21003" r="50458" b="53166"/>
          <a:stretch/>
        </p:blipFill>
        <p:spPr>
          <a:xfrm>
            <a:off x="3425687" y="2163417"/>
            <a:ext cx="4771335" cy="1845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4C27CF-5E4D-FFCF-4430-8561EBAAC4B9}"/>
              </a:ext>
            </a:extLst>
          </p:cNvPr>
          <p:cNvSpPr txBox="1"/>
          <p:nvPr/>
        </p:nvSpPr>
        <p:spPr>
          <a:xfrm>
            <a:off x="6281531" y="1921098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+ 8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4715B-4F45-4A3F-E0E2-20FCC07C5FF6}"/>
              </a:ext>
            </a:extLst>
          </p:cNvPr>
          <p:cNvSpPr txBox="1"/>
          <p:nvPr/>
        </p:nvSpPr>
        <p:spPr>
          <a:xfrm>
            <a:off x="4913634" y="2306158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+ 8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262235-B860-3F88-7F20-D6BD1BEE0C63}"/>
              </a:ext>
            </a:extLst>
          </p:cNvPr>
          <p:cNvCxnSpPr>
            <a:cxnSpLocks/>
          </p:cNvCxnSpPr>
          <p:nvPr/>
        </p:nvCxnSpPr>
        <p:spPr>
          <a:xfrm flipH="1">
            <a:off x="6482441" y="1931051"/>
            <a:ext cx="345504" cy="8983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6C591-65DE-859C-7CB6-3E573398E799}"/>
              </a:ext>
            </a:extLst>
          </p:cNvPr>
          <p:cNvSpPr txBox="1"/>
          <p:nvPr/>
        </p:nvSpPr>
        <p:spPr>
          <a:xfrm>
            <a:off x="5373758" y="2630142"/>
            <a:ext cx="224624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5 ص = -15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39226A-3D8C-2113-ED63-CEE1AA627C75}"/>
              </a:ext>
            </a:extLst>
          </p:cNvPr>
          <p:cNvGrpSpPr/>
          <p:nvPr/>
        </p:nvGrpSpPr>
        <p:grpSpPr>
          <a:xfrm>
            <a:off x="6992764" y="3234459"/>
            <a:ext cx="612000" cy="741105"/>
            <a:chOff x="7629941" y="3791274"/>
            <a:chExt cx="901144" cy="74110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678511-3ED2-2F09-2AC0-31F26A7495F8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B93B51-ABB1-1A47-99AF-3B1371CBE192}"/>
                </a:ext>
              </a:extLst>
            </p:cNvPr>
            <p:cNvSpPr txBox="1"/>
            <p:nvPr/>
          </p:nvSpPr>
          <p:spPr>
            <a:xfrm>
              <a:off x="7629941" y="3824493"/>
              <a:ext cx="901144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E42C3F-1506-611B-0C91-4394A0286499}"/>
              </a:ext>
            </a:extLst>
          </p:cNvPr>
          <p:cNvGrpSpPr/>
          <p:nvPr/>
        </p:nvGrpSpPr>
        <p:grpSpPr>
          <a:xfrm>
            <a:off x="5597843" y="3267678"/>
            <a:ext cx="612000" cy="741105"/>
            <a:chOff x="7629941" y="3791274"/>
            <a:chExt cx="901144" cy="74110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860778-764D-342C-CBB5-02352E47F503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810527-412A-8C0B-458C-4396901B0A68}"/>
                </a:ext>
              </a:extLst>
            </p:cNvPr>
            <p:cNvSpPr txBox="1"/>
            <p:nvPr/>
          </p:nvSpPr>
          <p:spPr>
            <a:xfrm>
              <a:off x="7629941" y="3824493"/>
              <a:ext cx="901144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11E3F-78F4-7596-4025-03A63129AC61}"/>
              </a:ext>
            </a:extLst>
          </p:cNvPr>
          <p:cNvSpPr/>
          <p:nvPr/>
        </p:nvSpPr>
        <p:spPr>
          <a:xfrm>
            <a:off x="3459597" y="2819755"/>
            <a:ext cx="172278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س = -3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72E67D-7466-114E-7825-015C541B7F0B}"/>
              </a:ext>
            </a:extLst>
          </p:cNvPr>
          <p:cNvCxnSpPr>
            <a:cxnSpLocks/>
          </p:cNvCxnSpPr>
          <p:nvPr/>
        </p:nvCxnSpPr>
        <p:spPr>
          <a:xfrm flipH="1">
            <a:off x="7076661" y="2687687"/>
            <a:ext cx="417444" cy="1144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8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AD508E16-1141-EB1B-E2A6-C86BA85C43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5" b="39215"/>
          <a:stretch>
            <a:fillRect/>
          </a:stretch>
        </p:blipFill>
        <p:spPr/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91FFA-0CFA-AE1E-44C6-CB18E90BB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27" b="35479"/>
          <a:stretch/>
        </p:blipFill>
        <p:spPr>
          <a:xfrm>
            <a:off x="868227" y="3703983"/>
            <a:ext cx="10455546" cy="19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88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516A9D-6191-6131-A2C7-E393C8E0F6E6}"/>
              </a:ext>
            </a:extLst>
          </p:cNvPr>
          <p:cNvSpPr/>
          <p:nvPr/>
        </p:nvSpPr>
        <p:spPr>
          <a:xfrm>
            <a:off x="13253" y="6652591"/>
            <a:ext cx="1179443" cy="205409"/>
          </a:xfrm>
          <a:prstGeom prst="rect">
            <a:avLst/>
          </a:prstGeom>
          <a:solidFill>
            <a:srgbClr val="8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67052-7BD1-AD92-A3EE-6AC438AAFB9B}"/>
              </a:ext>
            </a:extLst>
          </p:cNvPr>
          <p:cNvSpPr txBox="1"/>
          <p:nvPr/>
        </p:nvSpPr>
        <p:spPr>
          <a:xfrm>
            <a:off x="3638827" y="739913"/>
            <a:ext cx="427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التالية: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Letter&#10;&#10;Description automatically generated">
            <a:extLst>
              <a:ext uri="{FF2B5EF4-FFF2-40B4-BE49-F238E27FC236}">
                <a16:creationId xmlns:a16="http://schemas.microsoft.com/office/drawing/2014/main" id="{97DDDF0C-5925-7DDF-4A07-5339D761B0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9" t="47669" r="2702" b="28587"/>
          <a:stretch/>
        </p:blipFill>
        <p:spPr>
          <a:xfrm>
            <a:off x="3425687" y="2226365"/>
            <a:ext cx="4771335" cy="1696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C56CB-6B7A-4F17-6247-66C16DDF8ADA}"/>
              </a:ext>
            </a:extLst>
          </p:cNvPr>
          <p:cNvSpPr txBox="1"/>
          <p:nvPr/>
        </p:nvSpPr>
        <p:spPr>
          <a:xfrm>
            <a:off x="6380922" y="2086473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2DEB5-C0A7-37DE-FB32-D09353ABB188}"/>
              </a:ext>
            </a:extLst>
          </p:cNvPr>
          <p:cNvSpPr txBox="1"/>
          <p:nvPr/>
        </p:nvSpPr>
        <p:spPr>
          <a:xfrm>
            <a:off x="5082210" y="2360620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- 7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05FE3-4B9A-0723-297C-C7B8BC30AD06}"/>
              </a:ext>
            </a:extLst>
          </p:cNvPr>
          <p:cNvCxnSpPr/>
          <p:nvPr/>
        </p:nvCxnSpPr>
        <p:spPr>
          <a:xfrm flipH="1">
            <a:off x="6606209" y="2086473"/>
            <a:ext cx="437321" cy="769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5B60ED-2661-5680-B35D-CD10E02B2A6B}"/>
              </a:ext>
            </a:extLst>
          </p:cNvPr>
          <p:cNvSpPr txBox="1"/>
          <p:nvPr/>
        </p:nvSpPr>
        <p:spPr>
          <a:xfrm>
            <a:off x="5406888" y="2883453"/>
            <a:ext cx="224624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-6 س = 42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59DEB2-D407-7045-8395-B625D1939A11}"/>
              </a:ext>
            </a:extLst>
          </p:cNvPr>
          <p:cNvGrpSpPr/>
          <p:nvPr/>
        </p:nvGrpSpPr>
        <p:grpSpPr>
          <a:xfrm>
            <a:off x="6983900" y="3487770"/>
            <a:ext cx="653996" cy="741105"/>
            <a:chOff x="7568104" y="3791274"/>
            <a:chExt cx="962981" cy="74110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7BADAF-5E2F-A044-171D-210D3244B6AD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F52850-5416-411F-B111-1C82CA0AABCD}"/>
                </a:ext>
              </a:extLst>
            </p:cNvPr>
            <p:cNvSpPr txBox="1"/>
            <p:nvPr/>
          </p:nvSpPr>
          <p:spPr>
            <a:xfrm>
              <a:off x="7568104" y="3824493"/>
              <a:ext cx="962981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-6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86ADC9-2AA7-DA7C-2407-E38A189CD7C9}"/>
              </a:ext>
            </a:extLst>
          </p:cNvPr>
          <p:cNvGrpSpPr/>
          <p:nvPr/>
        </p:nvGrpSpPr>
        <p:grpSpPr>
          <a:xfrm>
            <a:off x="5588979" y="3520989"/>
            <a:ext cx="653996" cy="741105"/>
            <a:chOff x="7568104" y="3791274"/>
            <a:chExt cx="962981" cy="74110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281D99-4A34-6C8B-3717-B0E7A9FBA02D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63CEFA-EC4C-984B-3589-09E3B6C156AF}"/>
                </a:ext>
              </a:extLst>
            </p:cNvPr>
            <p:cNvSpPr txBox="1"/>
            <p:nvPr/>
          </p:nvSpPr>
          <p:spPr>
            <a:xfrm>
              <a:off x="7568104" y="3824493"/>
              <a:ext cx="962981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-6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6960F6C-1E29-EBEE-B3C9-5B32FABE5CCA}"/>
              </a:ext>
            </a:extLst>
          </p:cNvPr>
          <p:cNvSpPr/>
          <p:nvPr/>
        </p:nvSpPr>
        <p:spPr>
          <a:xfrm>
            <a:off x="3485322" y="2940998"/>
            <a:ext cx="172278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س = -7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0E5C65-8202-0EE9-2C03-0ABB8AD68DDD}"/>
              </a:ext>
            </a:extLst>
          </p:cNvPr>
          <p:cNvCxnSpPr>
            <a:cxnSpLocks/>
          </p:cNvCxnSpPr>
          <p:nvPr/>
        </p:nvCxnSpPr>
        <p:spPr>
          <a:xfrm flipH="1">
            <a:off x="7109791" y="2940998"/>
            <a:ext cx="417444" cy="1144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7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EA21E6-00E8-AA20-AF3C-A3BC1DD88DF7}"/>
              </a:ext>
            </a:extLst>
          </p:cNvPr>
          <p:cNvSpPr/>
          <p:nvPr/>
        </p:nvSpPr>
        <p:spPr>
          <a:xfrm>
            <a:off x="6627" y="6652591"/>
            <a:ext cx="1179443" cy="205409"/>
          </a:xfrm>
          <a:prstGeom prst="rect">
            <a:avLst/>
          </a:prstGeom>
          <a:solidFill>
            <a:srgbClr val="8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79102-7B76-FED2-8C44-18D1F8BC7FC1}"/>
              </a:ext>
            </a:extLst>
          </p:cNvPr>
          <p:cNvSpPr txBox="1"/>
          <p:nvPr/>
        </p:nvSpPr>
        <p:spPr>
          <a:xfrm>
            <a:off x="3638827" y="739913"/>
            <a:ext cx="427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التالية: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Letter&#10;&#10;Description automatically generated">
            <a:extLst>
              <a:ext uri="{FF2B5EF4-FFF2-40B4-BE49-F238E27FC236}">
                <a16:creationId xmlns:a16="http://schemas.microsoft.com/office/drawing/2014/main" id="{62DD810F-7752-D254-BD1C-1A50D42B5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47576" r="50788" b="28680"/>
          <a:stretch/>
        </p:blipFill>
        <p:spPr>
          <a:xfrm>
            <a:off x="3425687" y="2312503"/>
            <a:ext cx="4771335" cy="1696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CFDCF-E6D2-03B5-2436-2D286B050C3E}"/>
              </a:ext>
            </a:extLst>
          </p:cNvPr>
          <p:cNvSpPr txBox="1"/>
          <p:nvPr/>
        </p:nvSpPr>
        <p:spPr>
          <a:xfrm>
            <a:off x="6534427" y="2172612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87933-70A1-F5DC-7FB8-CA8B369A41AA}"/>
              </a:ext>
            </a:extLst>
          </p:cNvPr>
          <p:cNvSpPr txBox="1"/>
          <p:nvPr/>
        </p:nvSpPr>
        <p:spPr>
          <a:xfrm>
            <a:off x="5361609" y="2503917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AD6895-9014-5965-3EC2-A2676D861490}"/>
              </a:ext>
            </a:extLst>
          </p:cNvPr>
          <p:cNvCxnSpPr/>
          <p:nvPr/>
        </p:nvCxnSpPr>
        <p:spPr>
          <a:xfrm flipH="1">
            <a:off x="6759714" y="2172612"/>
            <a:ext cx="437321" cy="769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2090D3-FB81-8532-E98A-1C247D02B266}"/>
              </a:ext>
            </a:extLst>
          </p:cNvPr>
          <p:cNvSpPr txBox="1"/>
          <p:nvPr/>
        </p:nvSpPr>
        <p:spPr>
          <a:xfrm>
            <a:off x="5051405" y="2982245"/>
            <a:ext cx="2929898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-6 × س = -15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3F3DB8-3709-6C9D-2B13-6F0F3BE7B5A1}"/>
              </a:ext>
            </a:extLst>
          </p:cNvPr>
          <p:cNvGrpSpPr/>
          <p:nvPr/>
        </p:nvGrpSpPr>
        <p:grpSpPr>
          <a:xfrm>
            <a:off x="6279747" y="3611724"/>
            <a:ext cx="776548" cy="707886"/>
            <a:chOff x="7486703" y="3768458"/>
            <a:chExt cx="1143434" cy="70788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715EB3-897B-3C48-6765-6E0CFD23EDB7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ED7984-6D80-C351-B553-7663163B5BDF}"/>
                </a:ext>
              </a:extLst>
            </p:cNvPr>
            <p:cNvSpPr txBox="1"/>
            <p:nvPr/>
          </p:nvSpPr>
          <p:spPr>
            <a:xfrm>
              <a:off x="7486703" y="3768458"/>
              <a:ext cx="1143434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-6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E91C57A-4896-B578-83A6-577B7CF62E62}"/>
              </a:ext>
            </a:extLst>
          </p:cNvPr>
          <p:cNvSpPr txBox="1"/>
          <p:nvPr/>
        </p:nvSpPr>
        <p:spPr>
          <a:xfrm>
            <a:off x="3898926" y="2969280"/>
            <a:ext cx="129816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× (-6)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DF5A0C-4B2E-CBE9-886C-6BE86DB1657B}"/>
              </a:ext>
            </a:extLst>
          </p:cNvPr>
          <p:cNvSpPr/>
          <p:nvPr/>
        </p:nvSpPr>
        <p:spPr>
          <a:xfrm>
            <a:off x="4913308" y="4394609"/>
            <a:ext cx="203746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س = 90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A118BA-16A0-792D-7740-ECFA1A7DE33E}"/>
              </a:ext>
            </a:extLst>
          </p:cNvPr>
          <p:cNvCxnSpPr>
            <a:cxnSpLocks/>
          </p:cNvCxnSpPr>
          <p:nvPr/>
        </p:nvCxnSpPr>
        <p:spPr>
          <a:xfrm flipH="1">
            <a:off x="6480372" y="3094838"/>
            <a:ext cx="1167999" cy="993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B69E56-5713-0AD3-0C19-611C681B2082}"/>
              </a:ext>
            </a:extLst>
          </p:cNvPr>
          <p:cNvSpPr/>
          <p:nvPr/>
        </p:nvSpPr>
        <p:spPr>
          <a:xfrm>
            <a:off x="13253" y="6652591"/>
            <a:ext cx="1179443" cy="205409"/>
          </a:xfrm>
          <a:prstGeom prst="rect">
            <a:avLst/>
          </a:prstGeom>
          <a:solidFill>
            <a:srgbClr val="83D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DEE20-4DC9-F174-D8EF-741A1E574156}"/>
              </a:ext>
            </a:extLst>
          </p:cNvPr>
          <p:cNvSpPr txBox="1"/>
          <p:nvPr/>
        </p:nvSpPr>
        <p:spPr>
          <a:xfrm>
            <a:off x="3638827" y="739913"/>
            <a:ext cx="427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حل المعادلة التالية: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Letter&#10;&#10;Description automatically generated">
            <a:extLst>
              <a:ext uri="{FF2B5EF4-FFF2-40B4-BE49-F238E27FC236}">
                <a16:creationId xmlns:a16="http://schemas.microsoft.com/office/drawing/2014/main" id="{5F5FA31D-8669-2B4E-EA68-A44E3ABA3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0" t="72463" r="2711" b="1706"/>
          <a:stretch/>
        </p:blipFill>
        <p:spPr>
          <a:xfrm>
            <a:off x="3425687" y="2163417"/>
            <a:ext cx="4771335" cy="1845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24C8C-76B5-2FCA-2324-70F3DE78FDF0}"/>
              </a:ext>
            </a:extLst>
          </p:cNvPr>
          <p:cNvSpPr txBox="1"/>
          <p:nvPr/>
        </p:nvSpPr>
        <p:spPr>
          <a:xfrm>
            <a:off x="6534427" y="2172612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+ 4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15029-2E8D-A011-3C76-5E8BC20A5FB3}"/>
              </a:ext>
            </a:extLst>
          </p:cNvPr>
          <p:cNvSpPr txBox="1"/>
          <p:nvPr/>
        </p:nvSpPr>
        <p:spPr>
          <a:xfrm>
            <a:off x="5367131" y="2434222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+ 4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FFCE3-C74F-A690-8568-AF713D4885D3}"/>
              </a:ext>
            </a:extLst>
          </p:cNvPr>
          <p:cNvCxnSpPr/>
          <p:nvPr/>
        </p:nvCxnSpPr>
        <p:spPr>
          <a:xfrm flipH="1">
            <a:off x="6759714" y="2172612"/>
            <a:ext cx="437321" cy="7693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5A52FF-FDFA-A058-0641-9BC06A72E96F}"/>
              </a:ext>
            </a:extLst>
          </p:cNvPr>
          <p:cNvSpPr txBox="1"/>
          <p:nvPr/>
        </p:nvSpPr>
        <p:spPr>
          <a:xfrm>
            <a:off x="4810539" y="2982245"/>
            <a:ext cx="317076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9 × س = 20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D633DD-63C3-C036-1CFA-B94960EDF025}"/>
              </a:ext>
            </a:extLst>
          </p:cNvPr>
          <p:cNvGrpSpPr/>
          <p:nvPr/>
        </p:nvGrpSpPr>
        <p:grpSpPr>
          <a:xfrm>
            <a:off x="6279747" y="3611724"/>
            <a:ext cx="776548" cy="707886"/>
            <a:chOff x="7486703" y="3768458"/>
            <a:chExt cx="1143434" cy="70788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F584E6-060D-31F0-2E6C-0D6BAE49A535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46359B-593B-7DD9-C497-0B6FC20CE77F}"/>
                </a:ext>
              </a:extLst>
            </p:cNvPr>
            <p:cNvSpPr txBox="1"/>
            <p:nvPr/>
          </p:nvSpPr>
          <p:spPr>
            <a:xfrm>
              <a:off x="7486703" y="3768458"/>
              <a:ext cx="1143434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9CEF6E6-D23C-F88F-01BE-A3410297BB7D}"/>
              </a:ext>
            </a:extLst>
          </p:cNvPr>
          <p:cNvSpPr txBox="1"/>
          <p:nvPr/>
        </p:nvSpPr>
        <p:spPr>
          <a:xfrm>
            <a:off x="4146671" y="2972526"/>
            <a:ext cx="129816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× 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8BFA7D-7E13-0D7B-C911-E794445949C0}"/>
              </a:ext>
            </a:extLst>
          </p:cNvPr>
          <p:cNvSpPr/>
          <p:nvPr/>
        </p:nvSpPr>
        <p:spPr>
          <a:xfrm>
            <a:off x="4913308" y="4394609"/>
            <a:ext cx="203746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س = 180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D91071-3BB5-0F44-53C2-5BF1289D6AF2}"/>
              </a:ext>
            </a:extLst>
          </p:cNvPr>
          <p:cNvCxnSpPr>
            <a:cxnSpLocks/>
          </p:cNvCxnSpPr>
          <p:nvPr/>
        </p:nvCxnSpPr>
        <p:spPr>
          <a:xfrm flipH="1">
            <a:off x="6480372" y="3094838"/>
            <a:ext cx="1167999" cy="993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5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E8121-7E2C-7C16-012F-CC3616F6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850605"/>
            <a:ext cx="11229975" cy="152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2ADE6-43FA-92F6-6F1C-8E4E78D686B9}"/>
              </a:ext>
            </a:extLst>
          </p:cNvPr>
          <p:cNvSpPr txBox="1"/>
          <p:nvPr/>
        </p:nvSpPr>
        <p:spPr>
          <a:xfrm>
            <a:off x="6884505" y="2195443"/>
            <a:ext cx="450067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 rtl="1"/>
            <a:r>
              <a:rPr lang="ar-KW" sz="3600" b="1" dirty="0">
                <a:solidFill>
                  <a:srgbClr val="882490"/>
                </a:solidFill>
              </a:rPr>
              <a:t>اختاري الإجابة الصحيحة: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E0BD00-3C1A-628C-9445-D7AB20DF9B05}"/>
              </a:ext>
            </a:extLst>
          </p:cNvPr>
          <p:cNvSpPr/>
          <p:nvPr/>
        </p:nvSpPr>
        <p:spPr>
          <a:xfrm>
            <a:off x="4340086" y="3684105"/>
            <a:ext cx="483704" cy="4903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F55F73-0046-248A-36E2-14900F92E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7" t="21421" r="25728" b="31275"/>
          <a:stretch/>
        </p:blipFill>
        <p:spPr>
          <a:xfrm>
            <a:off x="3478694" y="576469"/>
            <a:ext cx="5234609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4D1BAAAC-B366-DC80-0E7D-A1F7589731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2" t="566" b="10087"/>
          <a:stretch/>
        </p:blipFill>
        <p:spPr>
          <a:xfrm flipH="1">
            <a:off x="469937" y="597553"/>
            <a:ext cx="6038796" cy="620081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358BE6-F9BF-9CB2-52C0-A21CF2F3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278" y="3331067"/>
            <a:ext cx="7309088" cy="2692046"/>
          </a:xfrm>
        </p:spPr>
        <p:txBody>
          <a:bodyPr anchor="ctr">
            <a:noAutofit/>
          </a:bodyPr>
          <a:lstStyle/>
          <a:p>
            <a:pPr algn="ctr"/>
            <a:r>
              <a:rPr lang="ar-KW" sz="10300" b="1" dirty="0">
                <a:solidFill>
                  <a:srgbClr val="C11F2F"/>
                </a:solidFill>
                <a:latin typeface="Dima Barf" panose="02000400000000000000" pitchFamily="2" charset="-78"/>
                <a:cs typeface="+mn-cs"/>
              </a:rPr>
              <a:t>ماذا تعلمنا اليوم ؟</a:t>
            </a:r>
          </a:p>
        </p:txBody>
      </p:sp>
    </p:spTree>
    <p:extLst>
      <p:ext uri="{BB962C8B-B14F-4D97-AF65-F5344CB8AC3E}">
        <p14:creationId xmlns:p14="http://schemas.microsoft.com/office/powerpoint/2010/main" val="183402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3141-BFE2-4657-A84F-248D0021263D}"/>
              </a:ext>
            </a:extLst>
          </p:cNvPr>
          <p:cNvSpPr txBox="1"/>
          <p:nvPr/>
        </p:nvSpPr>
        <p:spPr>
          <a:xfrm>
            <a:off x="3631474" y="391885"/>
            <a:ext cx="6714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لعبة اشحن هاتفك</a:t>
            </a:r>
          </a:p>
        </p:txBody>
      </p:sp>
      <p:pic>
        <p:nvPicPr>
          <p:cNvPr id="1026" name="Picture 2" descr="Next Forward Right Button Arrow Go First Button Last Icon Stop Play / Button  / 72px / Icon Galler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C6ED68-E84E-40FF-A7DC-402F7A2B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94" y="4020068"/>
            <a:ext cx="2229394" cy="22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ttery Sticker GIF | Gfycat">
            <a:extLst>
              <a:ext uri="{FF2B5EF4-FFF2-40B4-BE49-F238E27FC236}">
                <a16:creationId xmlns:a16="http://schemas.microsoft.com/office/drawing/2014/main" id="{C4964BDE-284D-47C7-9B8A-B022A8099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97" y="20002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433"/>
    </mc:Choice>
    <mc:Fallback xmlns="">
      <p:transition spd="slow" advTm="14924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عكس عملية الجمع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الضرب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الطرح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7731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القسمة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3" name="Arrow: Pentago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BDF59D-443A-4881-860F-B2CC1B83C3C1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711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8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عكس عملية الضرب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القسمة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الجمع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7731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الطرح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6" name="Arrow: Pentagon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6B914E-F7F7-4948-928A-DEC3902E2C80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7612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8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8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المعكوس الجمعي للعدد  - 7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- 8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- 15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7731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+ 7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7" name="Arrow: Pentagon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4525C1-54AE-4529-BC60-5338BF4553E0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0859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8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8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8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المعكوس الجمعي للعدد  + 12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- 12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+ 24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83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صفر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8" name="Arrow: Pentagon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2C2A28-C4AE-4E8B-B71A-6092DF3C19C4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8991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8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8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8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ما العملية الحسابية في 5 س ؟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الطرح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الجمع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83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الضرب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9" name="Arrow: Pentagon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E6D6BD-D124-4C84-965E-F4A5641BF75F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34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8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8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8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اخضر 6">
            <a:extLst>
              <a:ext uri="{FF2B5EF4-FFF2-40B4-BE49-F238E27FC236}">
                <a16:creationId xmlns:a16="http://schemas.microsoft.com/office/drawing/2014/main" id="{C3944472-94A0-4EC0-9455-02F40795357E}"/>
              </a:ext>
            </a:extLst>
          </p:cNvPr>
          <p:cNvSpPr/>
          <p:nvPr/>
        </p:nvSpPr>
        <p:spPr>
          <a:xfrm>
            <a:off x="870832" y="2113567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قيمة المتغير في :  5 س = 10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5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2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83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1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0" name="Arrow: Pentagon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07D605-EF30-4DCC-83A5-3C6896301BD0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5765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" id="{B1388269-6A25-4F35-91BE-E59A597AB25F}" vid="{EA621A8F-389C-4766-B7E5-1B2B7E9ADD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conference presentation</Template>
  <TotalTime>427</TotalTime>
  <Words>259</Words>
  <Application>Microsoft Office PowerPoint</Application>
  <PresentationFormat>شاشة عريضة</PresentationFormat>
  <Paragraphs>103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Dima Barf</vt:lpstr>
      <vt:lpstr>Dubai Medium</vt:lpstr>
      <vt:lpstr>Gill Sans MT</vt:lpstr>
      <vt:lpstr>Kawkab Mono</vt:lpstr>
      <vt:lpstr>Sakkal Majalla</vt:lpstr>
      <vt:lpstr>RetrospectVTI</vt:lpstr>
      <vt:lpstr>Office Theme</vt:lpstr>
      <vt:lpstr>1_Office Theme</vt:lpstr>
      <vt:lpstr>powerpoint tutorial</vt:lpstr>
      <vt:lpstr>(3-5): حل معادلات على الصورة أ س + ب = جـ ، أ ≠ 0 "الحصة الأولى"  إعداد المعلمة: أ. نوره راشد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تعلمنا اليوم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(3-5): حل معادلات على الصورة أس + ب = جـ  ، أ = 0</dc:title>
  <dc:creator>nrmsa 97</dc:creator>
  <cp:lastModifiedBy>Lenovo</cp:lastModifiedBy>
  <cp:revision>16</cp:revision>
  <cp:lastPrinted>2022-11-07T04:27:22Z</cp:lastPrinted>
  <dcterms:created xsi:type="dcterms:W3CDTF">2022-11-06T15:41:07Z</dcterms:created>
  <dcterms:modified xsi:type="dcterms:W3CDTF">2023-05-30T17:41:30Z</dcterms:modified>
</cp:coreProperties>
</file>